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1" r:id="rId4"/>
    <p:sldId id="264" r:id="rId5"/>
    <p:sldId id="259" r:id="rId6"/>
    <p:sldId id="265" r:id="rId7"/>
    <p:sldId id="267" r:id="rId8"/>
    <p:sldId id="268" r:id="rId9"/>
    <p:sldId id="269" r:id="rId1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8D0AC43C-F210-41D6-9F14-19C262823177}">
          <p14:sldIdLst>
            <p14:sldId id="256"/>
            <p14:sldId id="262"/>
            <p14:sldId id="261"/>
            <p14:sldId id="264"/>
            <p14:sldId id="259"/>
            <p14:sldId id="265"/>
            <p14:sldId id="267"/>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4" autoAdjust="0"/>
  </p:normalViewPr>
  <p:slideViewPr>
    <p:cSldViewPr>
      <p:cViewPr varScale="1">
        <p:scale>
          <a:sx n="66" d="100"/>
          <a:sy n="66" d="100"/>
        </p:scale>
        <p:origin x="-432" y="-102"/>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D2A1779-7CA5-44E1-8B1D-6BA63692E3BC}" type="datetimeFigureOut">
              <a:rPr kumimoji="1" lang="ja-JP" altLang="en-US" smtClean="0"/>
              <a:t>2016/1/16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186ED5-6C68-4105-A967-5D4E04D87191}"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D2A1779-7CA5-44E1-8B1D-6BA63692E3BC}" type="datetimeFigureOut">
              <a:rPr kumimoji="1" lang="ja-JP" altLang="en-US" smtClean="0"/>
              <a:t>2016/1/16</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2186ED5-6C68-4105-A967-5D4E04D87191}"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kumimoji="1" sz="3000" kern="1200" cap="all"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ITSUWA\Pictures\IMGP2838.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539552" y="3501008"/>
            <a:ext cx="3886200" cy="2188486"/>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p:cNvSpPr>
            <a:spLocks noGrp="1"/>
          </p:cNvSpPr>
          <p:nvPr>
            <p:ph type="title"/>
          </p:nvPr>
        </p:nvSpPr>
        <p:spPr>
          <a:xfrm>
            <a:off x="179512" y="188640"/>
            <a:ext cx="8784976" cy="1138138"/>
          </a:xfrm>
        </p:spPr>
        <p:txBody>
          <a:bodyPr>
            <a:normAutofit/>
          </a:bodyPr>
          <a:lstStyle/>
          <a:p>
            <a:r>
              <a:rPr lang="ja-JP" altLang="en-US" dirty="0" smtClean="0">
                <a:latin typeface="HGP創英ﾌﾟﾚｾﾞﾝｽEB" panose="02020800000000000000" pitchFamily="18" charset="-128"/>
                <a:ea typeface="HGP創英ﾌﾟﾚｾﾞﾝｽEB" panose="02020800000000000000" pitchFamily="18" charset="-128"/>
              </a:rPr>
              <a:t>ヘッドランプレンズのコーティング施工例を　　　　　　　ご紹介致します。</a:t>
            </a:r>
            <a:endParaRPr kumimoji="1" lang="ja-JP" altLang="en-US" dirty="0">
              <a:latin typeface="HGP創英ﾌﾟﾚｾﾞﾝｽEB" panose="02020800000000000000" pitchFamily="18" charset="-128"/>
              <a:ea typeface="HGP創英ﾌﾟﾚｾﾞﾝｽEB" panose="02020800000000000000" pitchFamily="18" charset="-128"/>
            </a:endParaRPr>
          </a:p>
        </p:txBody>
      </p:sp>
      <p:sp>
        <p:nvSpPr>
          <p:cNvPr id="7" name="テキスト プレースホルダー 6"/>
          <p:cNvSpPr>
            <a:spLocks noGrp="1"/>
          </p:cNvSpPr>
          <p:nvPr>
            <p:ph type="body" idx="1"/>
          </p:nvPr>
        </p:nvSpPr>
        <p:spPr>
          <a:xfrm>
            <a:off x="4644008" y="4581128"/>
            <a:ext cx="2808312" cy="648072"/>
          </a:xfrm>
          <a:ln>
            <a:solidFill>
              <a:schemeClr val="bg1"/>
            </a:solidFill>
          </a:ln>
        </p:spPr>
        <p:txBody>
          <a:bodyPr>
            <a:normAutofit/>
          </a:bodyPr>
          <a:lstStyle/>
          <a:p>
            <a:r>
              <a:rPr kumimoji="1" lang="ja-JP" altLang="en-US" dirty="0" smtClean="0"/>
              <a:t>左レンズの黄ばみを確認</a:t>
            </a:r>
            <a:endParaRPr kumimoji="1" lang="ja-JP" altLang="en-US" dirty="0"/>
          </a:p>
        </p:txBody>
      </p:sp>
      <p:sp>
        <p:nvSpPr>
          <p:cNvPr id="9" name="テキスト プレースホルダー 8"/>
          <p:cNvSpPr>
            <a:spLocks noGrp="1"/>
          </p:cNvSpPr>
          <p:nvPr>
            <p:ph type="body" sz="quarter" idx="3"/>
          </p:nvPr>
        </p:nvSpPr>
        <p:spPr>
          <a:xfrm>
            <a:off x="1187624" y="2132856"/>
            <a:ext cx="2880320" cy="720080"/>
          </a:xfrm>
          <a:ln>
            <a:solidFill>
              <a:schemeClr val="bg1"/>
            </a:solidFill>
          </a:ln>
        </p:spPr>
        <p:txBody>
          <a:bodyPr>
            <a:normAutofit/>
          </a:bodyPr>
          <a:lstStyle/>
          <a:p>
            <a:pPr algn="ctr"/>
            <a:r>
              <a:rPr kumimoji="1" lang="ja-JP" altLang="en-US" dirty="0" smtClean="0"/>
              <a:t>ヘッドランプレンズコーティング前</a:t>
            </a:r>
            <a:endParaRPr kumimoji="1" lang="ja-JP" altLang="en-US" dirty="0"/>
          </a:p>
        </p:txBody>
      </p:sp>
      <p:pic>
        <p:nvPicPr>
          <p:cNvPr id="1026" name="Picture 2" descr="C:\Users\MITSUWA\Pictures\IMGP28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916832"/>
            <a:ext cx="4446442" cy="250112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940152" y="3573016"/>
            <a:ext cx="86409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下矢印 2"/>
          <p:cNvSpPr/>
          <p:nvPr/>
        </p:nvSpPr>
        <p:spPr>
          <a:xfrm>
            <a:off x="2411760" y="3284984"/>
            <a:ext cx="432048" cy="792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rot="5400000">
            <a:off x="7668470" y="2305211"/>
            <a:ext cx="324036"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0" name="右矢印 9"/>
          <p:cNvSpPr/>
          <p:nvPr/>
        </p:nvSpPr>
        <p:spPr>
          <a:xfrm rot="5400000">
            <a:off x="4628440" y="2296395"/>
            <a:ext cx="319168"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498870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TSUWA\Pictures\IMGP2839.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1149797"/>
            <a:ext cx="4392612" cy="24708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TSUWA\Pictures\IMGP2840.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609600" y="2909893"/>
            <a:ext cx="3733800" cy="2105014"/>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p:cNvSpPr>
            <a:spLocks noGrp="1"/>
          </p:cNvSpPr>
          <p:nvPr>
            <p:ph type="title"/>
          </p:nvPr>
        </p:nvSpPr>
        <p:spPr>
          <a:xfrm>
            <a:off x="457200" y="274638"/>
            <a:ext cx="8229600" cy="778098"/>
          </a:xfrm>
        </p:spPr>
        <p:txBody>
          <a:bodyPr>
            <a:normAutofit/>
          </a:bodyPr>
          <a:lstStyle/>
          <a:p>
            <a:r>
              <a:rPr kumimoji="1" lang="ja-JP" altLang="en-US" dirty="0" smtClean="0"/>
              <a:t>実車にて施工</a:t>
            </a:r>
            <a:endParaRPr kumimoji="1" lang="ja-JP" altLang="en-US" dirty="0"/>
          </a:p>
        </p:txBody>
      </p:sp>
      <p:sp>
        <p:nvSpPr>
          <p:cNvPr id="7" name="テキスト プレースホルダー 6"/>
          <p:cNvSpPr>
            <a:spLocks noGrp="1"/>
          </p:cNvSpPr>
          <p:nvPr>
            <p:ph type="body" idx="1"/>
          </p:nvPr>
        </p:nvSpPr>
        <p:spPr>
          <a:xfrm>
            <a:off x="1403648" y="4797152"/>
            <a:ext cx="4032448" cy="936104"/>
          </a:xfrm>
        </p:spPr>
        <p:txBody>
          <a:bodyPr>
            <a:normAutofit/>
          </a:bodyPr>
          <a:lstStyle/>
          <a:p>
            <a:r>
              <a:rPr lang="ja-JP" altLang="en-US" dirty="0" smtClean="0"/>
              <a:t>①フロントバンパーの取り外し</a:t>
            </a:r>
            <a:endParaRPr kumimoji="1" lang="ja-JP" altLang="en-US" dirty="0"/>
          </a:p>
        </p:txBody>
      </p:sp>
      <p:sp>
        <p:nvSpPr>
          <p:cNvPr id="2" name="正方形/長方形 1"/>
          <p:cNvSpPr/>
          <p:nvPr/>
        </p:nvSpPr>
        <p:spPr>
          <a:xfrm>
            <a:off x="611560" y="1196753"/>
            <a:ext cx="3384376" cy="954107"/>
          </a:xfrm>
          <a:prstGeom prst="rect">
            <a:avLst/>
          </a:prstGeom>
        </p:spPr>
        <p:txBody>
          <a:bodyPr wrap="square">
            <a:spAutoFit/>
          </a:bodyPr>
          <a:lstStyle/>
          <a:p>
            <a:r>
              <a:rPr lang="ja-JP" altLang="en-US" sz="2800" dirty="0" smtClean="0"/>
              <a:t>右レンズ</a:t>
            </a:r>
            <a:r>
              <a:rPr lang="ja-JP" altLang="en-US" sz="2800" dirty="0"/>
              <a:t>の</a:t>
            </a:r>
            <a:r>
              <a:rPr lang="ja-JP" altLang="en-US" sz="2800" dirty="0" smtClean="0"/>
              <a:t>黄ばみを確認</a:t>
            </a:r>
            <a:endParaRPr lang="ja-JP" altLang="en-US" sz="2800" dirty="0"/>
          </a:p>
        </p:txBody>
      </p:sp>
      <p:sp>
        <p:nvSpPr>
          <p:cNvPr id="3" name="右矢印 2"/>
          <p:cNvSpPr/>
          <p:nvPr/>
        </p:nvSpPr>
        <p:spPr>
          <a:xfrm>
            <a:off x="4283968" y="1772917"/>
            <a:ext cx="1368152"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2267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TSUWA\Pictures\IMGP284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1149797"/>
            <a:ext cx="4392612" cy="24708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TSUWA\Pictures\IMGP2842.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609600" y="2909893"/>
            <a:ext cx="3733800" cy="2105014"/>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p:cNvSpPr>
            <a:spLocks noGrp="1"/>
          </p:cNvSpPr>
          <p:nvPr>
            <p:ph type="title"/>
          </p:nvPr>
        </p:nvSpPr>
        <p:spPr>
          <a:xfrm>
            <a:off x="457200" y="274638"/>
            <a:ext cx="8229600" cy="778098"/>
          </a:xfrm>
        </p:spPr>
        <p:txBody>
          <a:bodyPr>
            <a:normAutofit/>
          </a:bodyPr>
          <a:lstStyle/>
          <a:p>
            <a:r>
              <a:rPr kumimoji="1" lang="ja-JP" altLang="en-US" dirty="0" smtClean="0"/>
              <a:t>フロント・バンパー取り外し</a:t>
            </a:r>
            <a:endParaRPr kumimoji="1" lang="ja-JP" altLang="en-US" dirty="0"/>
          </a:p>
        </p:txBody>
      </p:sp>
      <p:sp>
        <p:nvSpPr>
          <p:cNvPr id="9" name="テキスト プレースホルダー 8"/>
          <p:cNvSpPr>
            <a:spLocks noGrp="1"/>
          </p:cNvSpPr>
          <p:nvPr>
            <p:ph type="body" idx="1"/>
          </p:nvPr>
        </p:nvSpPr>
        <p:spPr>
          <a:xfrm>
            <a:off x="899592" y="1340768"/>
            <a:ext cx="2880320" cy="1440160"/>
          </a:xfrm>
          <a:ln>
            <a:solidFill>
              <a:schemeClr val="bg1"/>
            </a:solidFill>
          </a:ln>
        </p:spPr>
        <p:txBody>
          <a:bodyPr/>
          <a:lstStyle/>
          <a:p>
            <a:pPr algn="ctr"/>
            <a:r>
              <a:rPr kumimoji="1" lang="ja-JP" altLang="en-US" dirty="0" smtClean="0"/>
              <a:t>レンズをコーティングしやすくするためバンパーを外します。</a:t>
            </a:r>
            <a:endParaRPr kumimoji="1" lang="ja-JP" altLang="en-US" dirty="0"/>
          </a:p>
        </p:txBody>
      </p:sp>
    </p:spTree>
    <p:extLst>
      <p:ext uri="{BB962C8B-B14F-4D97-AF65-F5344CB8AC3E}">
        <p14:creationId xmlns:p14="http://schemas.microsoft.com/office/powerpoint/2010/main" val="1312267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MITSUWA\Pictures\IMGP2845.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609600" y="2916378"/>
            <a:ext cx="3733800" cy="2092043"/>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p:cNvSpPr>
            <a:spLocks noGrp="1"/>
          </p:cNvSpPr>
          <p:nvPr>
            <p:ph type="title"/>
          </p:nvPr>
        </p:nvSpPr>
        <p:spPr>
          <a:xfrm>
            <a:off x="457200" y="274638"/>
            <a:ext cx="8229600" cy="778098"/>
          </a:xfrm>
        </p:spPr>
        <p:txBody>
          <a:bodyPr>
            <a:normAutofit/>
          </a:bodyPr>
          <a:lstStyle/>
          <a:p>
            <a:r>
              <a:rPr kumimoji="1" lang="ja-JP" altLang="en-US" dirty="0" smtClean="0"/>
              <a:t>ヘッドライト取り外し</a:t>
            </a:r>
            <a:endParaRPr kumimoji="1" lang="ja-JP" altLang="en-US" dirty="0"/>
          </a:p>
        </p:txBody>
      </p:sp>
      <p:sp>
        <p:nvSpPr>
          <p:cNvPr id="7" name="テキスト プレースホルダー 6"/>
          <p:cNvSpPr>
            <a:spLocks noGrp="1"/>
          </p:cNvSpPr>
          <p:nvPr>
            <p:ph type="body" idx="1"/>
          </p:nvPr>
        </p:nvSpPr>
        <p:spPr>
          <a:xfrm>
            <a:off x="4499992" y="4221088"/>
            <a:ext cx="3024336" cy="432048"/>
          </a:xfrm>
          <a:ln>
            <a:solidFill>
              <a:schemeClr val="bg1"/>
            </a:solidFill>
          </a:ln>
        </p:spPr>
        <p:txBody>
          <a:bodyPr/>
          <a:lstStyle/>
          <a:p>
            <a:r>
              <a:rPr kumimoji="1" lang="ja-JP" altLang="en-US" dirty="0" smtClean="0"/>
              <a:t>レンズ</a:t>
            </a:r>
            <a:r>
              <a:rPr kumimoji="1" lang="ja-JP" altLang="en-US" dirty="0" smtClean="0"/>
              <a:t>表面を磨き</a:t>
            </a:r>
            <a:endParaRPr kumimoji="1" lang="ja-JP" altLang="en-US" dirty="0"/>
          </a:p>
        </p:txBody>
      </p:sp>
      <p:sp>
        <p:nvSpPr>
          <p:cNvPr id="9" name="テキスト プレースホルダー 8"/>
          <p:cNvSpPr>
            <a:spLocks noGrp="1"/>
          </p:cNvSpPr>
          <p:nvPr>
            <p:ph type="body" sz="quarter" idx="3"/>
          </p:nvPr>
        </p:nvSpPr>
        <p:spPr>
          <a:xfrm>
            <a:off x="1835696" y="1415026"/>
            <a:ext cx="2304256" cy="717830"/>
          </a:xfrm>
          <a:ln>
            <a:solidFill>
              <a:schemeClr val="bg1"/>
            </a:solidFill>
          </a:ln>
        </p:spPr>
        <p:txBody>
          <a:bodyPr/>
          <a:lstStyle/>
          <a:p>
            <a:pPr algn="ctr"/>
            <a:r>
              <a:rPr kumimoji="1" lang="ja-JP" altLang="en-US" dirty="0" smtClean="0"/>
              <a:t>ヘッドランプ</a:t>
            </a:r>
            <a:r>
              <a:rPr kumimoji="1" lang="ja-JP" altLang="en-US" dirty="0" smtClean="0"/>
              <a:t>を取り外し</a:t>
            </a:r>
            <a:endParaRPr kumimoji="1" lang="ja-JP" altLang="en-US" dirty="0"/>
          </a:p>
        </p:txBody>
      </p:sp>
      <p:pic>
        <p:nvPicPr>
          <p:cNvPr id="4098" name="Picture 2" descr="C:\Users\MITSUWA\Pictures\IMGP28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196752"/>
            <a:ext cx="4088455" cy="229975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328195" y="1988840"/>
            <a:ext cx="548061"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537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ITSUWA\Pictures\IMGP2846.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412776"/>
            <a:ext cx="4041775" cy="22734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ITSUWA\Pictures\IMGP2847.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609600" y="2916378"/>
            <a:ext cx="3733800" cy="209204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dirty="0" smtClean="0"/>
              <a:t>コーティング前の下地処理</a:t>
            </a:r>
            <a:endParaRPr kumimoji="1" lang="ja-JP" altLang="en-US" dirty="0"/>
          </a:p>
        </p:txBody>
      </p:sp>
      <p:sp>
        <p:nvSpPr>
          <p:cNvPr id="3" name="テキスト プレースホルダー 2"/>
          <p:cNvSpPr>
            <a:spLocks noGrp="1"/>
          </p:cNvSpPr>
          <p:nvPr>
            <p:ph type="body" idx="1"/>
          </p:nvPr>
        </p:nvSpPr>
        <p:spPr>
          <a:xfrm>
            <a:off x="1691680" y="1412776"/>
            <a:ext cx="2232248" cy="576064"/>
          </a:xfrm>
          <a:ln>
            <a:solidFill>
              <a:schemeClr val="bg1"/>
            </a:solidFill>
          </a:ln>
        </p:spPr>
        <p:txBody>
          <a:bodyPr/>
          <a:lstStyle/>
          <a:p>
            <a:r>
              <a:rPr kumimoji="1" lang="ja-JP" altLang="en-US" dirty="0" smtClean="0"/>
              <a:t>左磨き施工済み</a:t>
            </a:r>
            <a:endParaRPr kumimoji="1" lang="ja-JP" altLang="en-US" dirty="0"/>
          </a:p>
        </p:txBody>
      </p:sp>
      <p:sp>
        <p:nvSpPr>
          <p:cNvPr id="5" name="テキスト プレースホルダー 4"/>
          <p:cNvSpPr>
            <a:spLocks noGrp="1"/>
          </p:cNvSpPr>
          <p:nvPr>
            <p:ph type="body" sz="quarter" idx="3"/>
          </p:nvPr>
        </p:nvSpPr>
        <p:spPr>
          <a:xfrm>
            <a:off x="395536" y="5229200"/>
            <a:ext cx="2160240" cy="495746"/>
          </a:xfrm>
          <a:ln>
            <a:solidFill>
              <a:schemeClr val="bg1"/>
            </a:solidFill>
          </a:ln>
        </p:spPr>
        <p:txBody>
          <a:bodyPr/>
          <a:lstStyle/>
          <a:p>
            <a:r>
              <a:rPr kumimoji="1" lang="ja-JP" altLang="en-US" dirty="0" smtClean="0"/>
              <a:t>右磨き施工済み</a:t>
            </a:r>
            <a:endParaRPr kumimoji="1" lang="ja-JP" altLang="en-US" dirty="0"/>
          </a:p>
        </p:txBody>
      </p:sp>
    </p:spTree>
    <p:extLst>
      <p:ext uri="{BB962C8B-B14F-4D97-AF65-F5344CB8AC3E}">
        <p14:creationId xmlns:p14="http://schemas.microsoft.com/office/powerpoint/2010/main" val="388787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MITSUWA\Pictures\IMGP285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85913" y="3054928"/>
            <a:ext cx="3887788" cy="21868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MITSUWA\Pictures\IMGP2848.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4685913" y="836712"/>
            <a:ext cx="3880095" cy="201612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コーティング完了</a:t>
            </a:r>
            <a:endParaRPr kumimoji="1" lang="ja-JP" altLang="en-US" dirty="0"/>
          </a:p>
        </p:txBody>
      </p:sp>
      <p:sp>
        <p:nvSpPr>
          <p:cNvPr id="3" name="テキスト プレースホルダー 2"/>
          <p:cNvSpPr>
            <a:spLocks noGrp="1"/>
          </p:cNvSpPr>
          <p:nvPr>
            <p:ph type="body" idx="1"/>
          </p:nvPr>
        </p:nvSpPr>
        <p:spPr>
          <a:xfrm>
            <a:off x="1619672" y="2060848"/>
            <a:ext cx="2736304" cy="504056"/>
          </a:xfrm>
          <a:ln>
            <a:solidFill>
              <a:schemeClr val="bg1"/>
            </a:solidFill>
          </a:ln>
        </p:spPr>
        <p:txBody>
          <a:bodyPr/>
          <a:lstStyle/>
          <a:p>
            <a:pPr algn="ctr"/>
            <a:r>
              <a:rPr kumimoji="1" lang="ja-JP" altLang="en-US" dirty="0" smtClean="0"/>
              <a:t>コーティング</a:t>
            </a:r>
            <a:r>
              <a:rPr kumimoji="1" lang="ja-JP" altLang="en-US" dirty="0" smtClean="0"/>
              <a:t>準備</a:t>
            </a:r>
            <a:endParaRPr kumimoji="1" lang="ja-JP" altLang="en-US" dirty="0"/>
          </a:p>
        </p:txBody>
      </p:sp>
      <p:sp>
        <p:nvSpPr>
          <p:cNvPr id="14" name="テキスト プレースホルダー 2"/>
          <p:cNvSpPr>
            <a:spLocks noGrp="1"/>
          </p:cNvSpPr>
          <p:nvPr>
            <p:ph type="body" sz="quarter" idx="3"/>
          </p:nvPr>
        </p:nvSpPr>
        <p:spPr>
          <a:xfrm>
            <a:off x="1835696" y="4068127"/>
            <a:ext cx="2736304" cy="519811"/>
          </a:xfrm>
          <a:ln>
            <a:solidFill>
              <a:schemeClr val="bg1"/>
            </a:solidFill>
          </a:ln>
        </p:spPr>
        <p:txBody>
          <a:bodyPr/>
          <a:lstStyle/>
          <a:p>
            <a:pPr algn="ctr"/>
            <a:r>
              <a:rPr kumimoji="1" lang="ja-JP" altLang="en-US" dirty="0" smtClean="0"/>
              <a:t>コーティング</a:t>
            </a:r>
            <a:r>
              <a:rPr kumimoji="1" lang="ja-JP" altLang="en-US" dirty="0" smtClean="0"/>
              <a:t>します。</a:t>
            </a:r>
            <a:endParaRPr kumimoji="1" lang="ja-JP" altLang="en-US" dirty="0"/>
          </a:p>
        </p:txBody>
      </p:sp>
      <p:sp>
        <p:nvSpPr>
          <p:cNvPr id="4" name="下矢印 3"/>
          <p:cNvSpPr/>
          <p:nvPr/>
        </p:nvSpPr>
        <p:spPr>
          <a:xfrm>
            <a:off x="5530573" y="2492896"/>
            <a:ext cx="504056" cy="8640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1801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MITSUWA\Pictures\IMGP2854.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940632"/>
            <a:ext cx="417646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MITSUWA\Pictures\IMGP2852.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556792"/>
            <a:ext cx="5328592" cy="219753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プレースホルダー 2"/>
          <p:cNvSpPr>
            <a:spLocks noGrp="1"/>
          </p:cNvSpPr>
          <p:nvPr>
            <p:ph type="body" idx="1"/>
          </p:nvPr>
        </p:nvSpPr>
        <p:spPr>
          <a:xfrm>
            <a:off x="1403648" y="1916832"/>
            <a:ext cx="1800200" cy="576064"/>
          </a:xfrm>
          <a:ln>
            <a:solidFill>
              <a:schemeClr val="bg1"/>
            </a:solidFill>
          </a:ln>
        </p:spPr>
        <p:txBody>
          <a:bodyPr>
            <a:normAutofit/>
          </a:bodyPr>
          <a:lstStyle/>
          <a:p>
            <a:r>
              <a:rPr kumimoji="1" lang="ja-JP" altLang="en-US" dirty="0" smtClean="0"/>
              <a:t>仕上げ</a:t>
            </a:r>
            <a:r>
              <a:rPr kumimoji="1" lang="ja-JP" altLang="en-US" dirty="0" smtClean="0"/>
              <a:t>磨き</a:t>
            </a:r>
            <a:endParaRPr kumimoji="1" lang="ja-JP" altLang="en-US" dirty="0"/>
          </a:p>
        </p:txBody>
      </p:sp>
      <p:sp>
        <p:nvSpPr>
          <p:cNvPr id="5" name="テキスト プレースホルダー 4"/>
          <p:cNvSpPr>
            <a:spLocks noGrp="1"/>
          </p:cNvSpPr>
          <p:nvPr>
            <p:ph type="body" sz="quarter" idx="3"/>
          </p:nvPr>
        </p:nvSpPr>
        <p:spPr>
          <a:xfrm>
            <a:off x="1115616" y="4248782"/>
            <a:ext cx="2664296" cy="1070650"/>
          </a:xfrm>
          <a:ln>
            <a:solidFill>
              <a:schemeClr val="bg1"/>
            </a:solidFill>
          </a:ln>
        </p:spPr>
        <p:txBody>
          <a:bodyPr>
            <a:normAutofit/>
          </a:bodyPr>
          <a:lstStyle/>
          <a:p>
            <a:r>
              <a:rPr kumimoji="1" lang="ja-JP" altLang="en-US" dirty="0" smtClean="0"/>
              <a:t>ランプ</a:t>
            </a:r>
            <a:r>
              <a:rPr kumimoji="1" lang="ja-JP" altLang="en-US" dirty="0" smtClean="0"/>
              <a:t>・バンパー取り付け完成</a:t>
            </a:r>
            <a:endParaRPr kumimoji="1" lang="ja-JP" altLang="en-US" dirty="0"/>
          </a:p>
        </p:txBody>
      </p:sp>
      <p:sp>
        <p:nvSpPr>
          <p:cNvPr id="4" name="正方形/長方形 3"/>
          <p:cNvSpPr/>
          <p:nvPr/>
        </p:nvSpPr>
        <p:spPr>
          <a:xfrm>
            <a:off x="5652120" y="5517232"/>
            <a:ext cx="6480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6277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MITSUWA\Pictures\IMGP2856.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789041"/>
            <a:ext cx="5040560" cy="216091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MITSUWA\Pictures\IMGP2855.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628775"/>
            <a:ext cx="5040560" cy="208825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プレースホルダー 2"/>
          <p:cNvSpPr>
            <a:spLocks noGrp="1"/>
          </p:cNvSpPr>
          <p:nvPr>
            <p:ph type="body" idx="1"/>
          </p:nvPr>
        </p:nvSpPr>
        <p:spPr>
          <a:xfrm>
            <a:off x="1259632" y="2132856"/>
            <a:ext cx="2160240" cy="360040"/>
          </a:xfrm>
          <a:ln>
            <a:solidFill>
              <a:schemeClr val="bg1"/>
            </a:solidFill>
          </a:ln>
        </p:spPr>
        <p:txBody>
          <a:bodyPr>
            <a:normAutofit/>
          </a:bodyPr>
          <a:lstStyle/>
          <a:p>
            <a:r>
              <a:rPr kumimoji="1" lang="ja-JP" altLang="en-US" dirty="0" smtClean="0"/>
              <a:t>右・仕上がり完成</a:t>
            </a:r>
            <a:endParaRPr kumimoji="1" lang="ja-JP" altLang="en-US" dirty="0"/>
          </a:p>
        </p:txBody>
      </p:sp>
      <p:sp>
        <p:nvSpPr>
          <p:cNvPr id="5" name="テキスト プレースホルダー 4"/>
          <p:cNvSpPr>
            <a:spLocks noGrp="1"/>
          </p:cNvSpPr>
          <p:nvPr>
            <p:ph type="body" sz="quarter" idx="3"/>
          </p:nvPr>
        </p:nvSpPr>
        <p:spPr>
          <a:xfrm>
            <a:off x="1331640" y="3933056"/>
            <a:ext cx="2088232" cy="360040"/>
          </a:xfrm>
          <a:ln>
            <a:solidFill>
              <a:schemeClr val="bg1"/>
            </a:solidFill>
          </a:ln>
        </p:spPr>
        <p:txBody>
          <a:bodyPr>
            <a:normAutofit/>
          </a:bodyPr>
          <a:lstStyle/>
          <a:p>
            <a:r>
              <a:rPr kumimoji="1" lang="ja-JP" altLang="en-US" dirty="0" smtClean="0"/>
              <a:t>左・仕上がり完成</a:t>
            </a:r>
            <a:endParaRPr kumimoji="1" lang="ja-JP" altLang="en-US" dirty="0"/>
          </a:p>
        </p:txBody>
      </p:sp>
    </p:spTree>
    <p:extLst>
      <p:ext uri="{BB962C8B-B14F-4D97-AF65-F5344CB8AC3E}">
        <p14:creationId xmlns:p14="http://schemas.microsoft.com/office/powerpoint/2010/main" val="2467605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p:cNvSpPr>
            <a:spLocks noGrp="1"/>
          </p:cNvSpPr>
          <p:nvPr>
            <p:ph sz="quarter" idx="13"/>
          </p:nvPr>
        </p:nvSpPr>
        <p:spPr>
          <a:xfrm>
            <a:off x="2555776" y="1700808"/>
            <a:ext cx="6408712" cy="4752528"/>
          </a:xfrm>
        </p:spPr>
        <p:txBody>
          <a:bodyPr>
            <a:normAutofit fontScale="92500" lnSpcReduction="10000"/>
          </a:bodyPr>
          <a:lstStyle/>
          <a:p>
            <a:r>
              <a:rPr kumimoji="1" lang="ja-JP" altLang="en-US" sz="3900" dirty="0" smtClean="0"/>
              <a:t>ﾍｯﾄﾞﾗﾝﾌﾟﾚﾝｽﾞｺｰﾃｨﾝｸﾞ施工料</a:t>
            </a:r>
            <a:endParaRPr kumimoji="1" lang="en-US" altLang="ja-JP" sz="3900" dirty="0" smtClean="0"/>
          </a:p>
          <a:p>
            <a:pPr marL="0" indent="0">
              <a:buNone/>
            </a:pPr>
            <a:r>
              <a:rPr lang="ja-JP" altLang="en-US" sz="3900" dirty="0" smtClean="0"/>
              <a:t>左右セット</a:t>
            </a:r>
            <a:r>
              <a:rPr lang="ja-JP" altLang="en-US" sz="3900" u="sng" dirty="0" smtClean="0"/>
              <a:t>２７，０００</a:t>
            </a:r>
            <a:r>
              <a:rPr lang="ja-JP" altLang="en-US" sz="3900" b="1" u="sng" dirty="0" smtClean="0"/>
              <a:t>円</a:t>
            </a:r>
            <a:r>
              <a:rPr lang="ja-JP" altLang="en-US" sz="3900" b="1" dirty="0" smtClean="0"/>
              <a:t>（税込）より</a:t>
            </a:r>
            <a:endParaRPr lang="en-US" altLang="ja-JP" sz="3900" b="1" dirty="0" smtClean="0"/>
          </a:p>
          <a:p>
            <a:r>
              <a:rPr lang="ja-JP" altLang="en-US" sz="3900" b="1" u="sng" dirty="0" smtClean="0"/>
              <a:t>施工日から１年間保証付き</a:t>
            </a:r>
            <a:r>
              <a:rPr kumimoji="1" lang="ja-JP" altLang="en-US" dirty="0" smtClean="0"/>
              <a:t>　　　　　　　　</a:t>
            </a:r>
            <a:endParaRPr kumimoji="1" lang="en-US" altLang="ja-JP" sz="2000" dirty="0" smtClean="0"/>
          </a:p>
          <a:p>
            <a:pPr marL="0" indent="0" algn="ctr">
              <a:buNone/>
            </a:pPr>
            <a:endParaRPr kumimoji="1" lang="en-US" altLang="ja-JP" sz="2000" dirty="0" smtClean="0"/>
          </a:p>
          <a:p>
            <a:pPr marL="0" indent="0" algn="ctr">
              <a:buNone/>
            </a:pPr>
            <a:r>
              <a:rPr kumimoji="1" lang="ja-JP" altLang="en-US" sz="2000" dirty="0" smtClean="0"/>
              <a:t>　　　</a:t>
            </a:r>
            <a:endParaRPr kumimoji="1" lang="en-US" altLang="ja-JP" sz="2000" dirty="0" smtClean="0"/>
          </a:p>
          <a:p>
            <a:pPr marL="0" indent="0">
              <a:buNone/>
            </a:pPr>
            <a:r>
              <a:rPr lang="ja-JP" altLang="en-US" sz="2000" dirty="0" smtClean="0"/>
              <a:t>作業時間：１日～（２日掛かる場合がございます）</a:t>
            </a:r>
            <a:endParaRPr lang="en-US" altLang="ja-JP" sz="2000" dirty="0" smtClean="0"/>
          </a:p>
          <a:p>
            <a:pPr marL="0" indent="0">
              <a:buNone/>
            </a:pPr>
            <a:r>
              <a:rPr lang="ja-JP" altLang="en-US" sz="1600" dirty="0" smtClean="0"/>
              <a:t>　注：レンズの内側に曇りや傷がある場合は施工事例とは違った仕上がりがある場合があります。</a:t>
            </a:r>
            <a:r>
              <a:rPr lang="ja-JP" altLang="en-US" sz="1700" dirty="0" smtClean="0"/>
              <a:t>詳しくはスタッフにお問い合わせください</a:t>
            </a:r>
            <a:r>
              <a:rPr lang="ja-JP" altLang="en-US" sz="2000" dirty="0" smtClean="0"/>
              <a:t>。</a:t>
            </a:r>
            <a:endParaRPr lang="en-US" altLang="ja-JP" sz="2000" dirty="0"/>
          </a:p>
          <a:p>
            <a:pPr marL="0" indent="0">
              <a:buNone/>
            </a:pPr>
            <a:endParaRPr kumimoji="1" lang="en-US" altLang="ja-JP" sz="2000" dirty="0" smtClean="0"/>
          </a:p>
          <a:p>
            <a:pPr marL="0" indent="0">
              <a:buNone/>
            </a:pPr>
            <a:endParaRPr kumimoji="1" lang="en-US" altLang="ja-JP" sz="2000" dirty="0" smtClean="0"/>
          </a:p>
        </p:txBody>
      </p:sp>
      <p:sp>
        <p:nvSpPr>
          <p:cNvPr id="10" name="テキスト プレースホルダー 9"/>
          <p:cNvSpPr>
            <a:spLocks noGrp="1"/>
          </p:cNvSpPr>
          <p:nvPr>
            <p:ph type="body" sz="half" idx="2"/>
          </p:nvPr>
        </p:nvSpPr>
        <p:spPr>
          <a:xfrm>
            <a:off x="323528" y="3501008"/>
            <a:ext cx="2170584" cy="2448272"/>
          </a:xfrm>
        </p:spPr>
        <p:txBody>
          <a:bodyPr>
            <a:noAutofit/>
          </a:bodyPr>
          <a:lstStyle/>
          <a:p>
            <a:pPr algn="ctr"/>
            <a:r>
              <a:rPr kumimoji="1" lang="ja-JP" altLang="en-US" sz="1400" dirty="0" smtClean="0"/>
              <a:t>株式会社ミツワ</a:t>
            </a:r>
            <a:endParaRPr kumimoji="1" lang="en-US" altLang="ja-JP" sz="1400" dirty="0" smtClean="0"/>
          </a:p>
          <a:p>
            <a:pPr algn="ctr"/>
            <a:r>
              <a:rPr lang="ja-JP" altLang="en-US" sz="1400" b="1" dirty="0" smtClean="0"/>
              <a:t>オートサービス本店</a:t>
            </a:r>
            <a:endParaRPr lang="en-US" altLang="ja-JP" sz="1400" b="1" dirty="0" smtClean="0"/>
          </a:p>
          <a:p>
            <a:pPr algn="ctr"/>
            <a:r>
              <a:rPr kumimoji="1" lang="ja-JP" altLang="en-US" sz="1400" dirty="0" smtClean="0"/>
              <a:t>兵庫県川西市久代　　　</a:t>
            </a:r>
            <a:r>
              <a:rPr kumimoji="1" lang="en-US" altLang="ja-JP" sz="1400" b="1" dirty="0" smtClean="0"/>
              <a:t>1-8-33</a:t>
            </a:r>
          </a:p>
          <a:p>
            <a:pPr algn="ctr"/>
            <a:r>
              <a:rPr lang="en-US" altLang="ja-JP" sz="1400" b="1" dirty="0" smtClean="0"/>
              <a:t>072-758-0850</a:t>
            </a:r>
          </a:p>
          <a:p>
            <a:pPr algn="ctr"/>
            <a:r>
              <a:rPr kumimoji="1" lang="en-US" altLang="ja-JP" sz="1400" b="1" dirty="0"/>
              <a:t>072-758-5522</a:t>
            </a:r>
            <a:endParaRPr kumimoji="1" lang="ja-JP" altLang="en-US" sz="1400" b="1" dirty="0"/>
          </a:p>
        </p:txBody>
      </p:sp>
      <p:sp>
        <p:nvSpPr>
          <p:cNvPr id="5" name="タイトル 6"/>
          <p:cNvSpPr txBox="1">
            <a:spLocks/>
          </p:cNvSpPr>
          <p:nvPr/>
        </p:nvSpPr>
        <p:spPr>
          <a:xfrm>
            <a:off x="611560" y="476672"/>
            <a:ext cx="8271530" cy="757409"/>
          </a:xfrm>
          <a:prstGeom prst="rect">
            <a:avLst/>
          </a:prstGeom>
        </p:spPr>
        <p:txBody>
          <a:bodyPr vert="horz" anchor="ctr">
            <a:normAutofit fontScale="67500" lnSpcReduction="20000"/>
          </a:bodyPr>
          <a:lstStyle>
            <a:lvl1pPr algn="l" rtl="0" eaLnBrk="1" latinLnBrk="0" hangingPunct="1">
              <a:spcBef>
                <a:spcPct val="0"/>
              </a:spcBef>
              <a:buNone/>
              <a:defRPr kumimoji="1" sz="4400" b="0" kern="1200">
                <a:solidFill>
                  <a:schemeClr val="tx2"/>
                </a:solidFill>
                <a:latin typeface="+mj-lt"/>
                <a:ea typeface="+mj-ea"/>
                <a:cs typeface="+mj-cs"/>
              </a:defRPr>
            </a:lvl1pPr>
          </a:lstStyle>
          <a:p>
            <a:r>
              <a:rPr lang="ja-JP" altLang="en-US" dirty="0" smtClean="0"/>
              <a:t>お車のヘッドランプレンズ気になりませんか？</a:t>
            </a:r>
            <a:endParaRPr lang="ja-JP" altLang="en-US" dirty="0"/>
          </a:p>
        </p:txBody>
      </p:sp>
    </p:spTree>
    <p:extLst>
      <p:ext uri="{BB962C8B-B14F-4D97-AF65-F5344CB8AC3E}">
        <p14:creationId xmlns:p14="http://schemas.microsoft.com/office/powerpoint/2010/main" val="2601289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182</TotalTime>
  <Words>108</Words>
  <Application>Microsoft Office PowerPoint</Application>
  <PresentationFormat>画面に合わせる (4:3)</PresentationFormat>
  <Paragraphs>34</Paragraphs>
  <Slides>9</Slides>
  <Notes>0</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ホライズン</vt:lpstr>
      <vt:lpstr>ヘッドランプレンズのコーティング施工例を　　　　　　　ご紹介致します。</vt:lpstr>
      <vt:lpstr>実車にて施工</vt:lpstr>
      <vt:lpstr>フロント・バンパー取り外し</vt:lpstr>
      <vt:lpstr>ヘッドライト取り外し</vt:lpstr>
      <vt:lpstr>コーティング前の下地処理</vt:lpstr>
      <vt:lpstr>コーティング完了</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ヘットライトコーティング施工実例</dc:title>
  <dc:creator>MITSUWA</dc:creator>
  <cp:lastModifiedBy>MITSUWA</cp:lastModifiedBy>
  <cp:revision>18</cp:revision>
  <cp:lastPrinted>2016-01-11T09:10:52Z</cp:lastPrinted>
  <dcterms:created xsi:type="dcterms:W3CDTF">2016-01-06T05:48:07Z</dcterms:created>
  <dcterms:modified xsi:type="dcterms:W3CDTF">2016-01-16T01:49:47Z</dcterms:modified>
</cp:coreProperties>
</file>